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69" r:id="rId2"/>
    <p:sldId id="419" r:id="rId3"/>
    <p:sldId id="422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izetti-Lucia di Lammermoor (05.01.2022)" id="{044C2E63-3377-4FD0-B8CF-B997C470B60B}">
          <p14:sldIdLst>
            <p14:sldId id="369"/>
            <p14:sldId id="419"/>
            <p14:sldId id="422"/>
          </p14:sldIdLst>
        </p14:section>
        <p14:section name="Default Section" id="{0E577F58-3792-A64F-9F8E-24B1CF17ABB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92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CA4D73-5875-F06F-AD4C-23F1ADCE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" y="643466"/>
            <a:ext cx="4136516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9965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486C8D-65A6-7BAE-C12A-CBD0B4711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7FC1BFB-06B6-0CA5-7E7A-76B1C585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Wand, Fenster enthält.&#10;&#10;Automatisch generierte Beschreibung">
            <a:extLst>
              <a:ext uri="{FF2B5EF4-FFF2-40B4-BE49-F238E27FC236}">
                <a16:creationId xmlns:a16="http://schemas.microsoft.com/office/drawing/2014/main" id="{2840BBA5-2F88-BCE4-44F1-82431491F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1" r="-2" b="4968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0BFEFD-D518-41D2-8EB1-463A420A04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8" r="-2" b="451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5181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FD9D6728-B1E3-8D40-6C3C-DD54B6638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2330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A8C7493D-A4F6-432D-E26A-1ACFB475AD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 r="-2" b="1768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 descr="Ein Bild, das Text, Person, stehend enthält.&#10;&#10;Automatisch generierte Beschreibung">
            <a:extLst>
              <a:ext uri="{FF2B5EF4-FFF2-40B4-BE49-F238E27FC236}">
                <a16:creationId xmlns:a16="http://schemas.microsoft.com/office/drawing/2014/main" id="{DED0C662-7303-EE0D-4C94-AB9E9546C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1" r="33014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6096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170</cp:revision>
  <cp:lastPrinted>2023-06-11T09:33:33Z</cp:lastPrinted>
  <dcterms:created xsi:type="dcterms:W3CDTF">2022-11-07T20:45:57Z</dcterms:created>
  <dcterms:modified xsi:type="dcterms:W3CDTF">2023-10-07T22:03:41Z</dcterms:modified>
</cp:coreProperties>
</file>